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0"/>
  </p:notesMasterIdLst>
  <p:handoutMasterIdLst>
    <p:handoutMasterId r:id="rId11"/>
  </p:handoutMasterIdLst>
  <p:sldIdLst>
    <p:sldId id="310" r:id="rId5"/>
    <p:sldId id="274" r:id="rId6"/>
    <p:sldId id="286" r:id="rId7"/>
    <p:sldId id="307" r:id="rId8"/>
    <p:sldId id="27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26"/>
  </p:normalViewPr>
  <p:slideViewPr>
    <p:cSldViewPr snapToGrid="0">
      <p:cViewPr varScale="1">
        <p:scale>
          <a:sx n="61" d="100"/>
          <a:sy n="61" d="100"/>
        </p:scale>
        <p:origin x="1098" y="7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17" Type="http://schemas.microsoft.com/office/2018/10/relationships/authors" Targe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8/30/2024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8/30/2024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7358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5</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7" y="1399032"/>
            <a:ext cx="6757416" cy="3427502"/>
          </a:xfrm>
        </p:spPr>
        <p:txBody>
          <a:bodyPr lIns="0" tIns="0" rIns="0" bIns="0" anchor="t">
            <a:noAutofit/>
          </a:bodyPr>
          <a:lstStyle>
            <a:lvl1pPr algn="l">
              <a:defRPr sz="4500" cap="all" baseline="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816768" y="417444"/>
            <a:ext cx="7414940" cy="883258"/>
          </a:xfrm>
        </p:spPr>
        <p:txBody>
          <a:bodyPr lIns="0" tIns="0" rIns="0" bIns="182880" anchor="b">
            <a:noAutofit/>
          </a:bodyPr>
          <a:lstStyle>
            <a:lvl1pPr marL="0" indent="0" algn="l">
              <a:lnSpc>
                <a:spcPct val="100000"/>
              </a:lnSpc>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3941064" cy="4270248"/>
          </a:xfrm>
        </p:spPr>
        <p:txBody>
          <a:bodyPr lIns="91440" tIns="45720" rIns="91440" bIns="45720">
            <a:noAutofit/>
          </a:bodyPr>
          <a:lstStyle>
            <a:lvl1pPr>
              <a:lnSpc>
                <a:spcPct val="120000"/>
              </a:lnSpc>
              <a:spcBef>
                <a:spcPts val="0"/>
              </a:spcBef>
              <a:spcAft>
                <a:spcPts val="600"/>
              </a:spcAft>
              <a:defRPr sz="1800" b="1" cap="all"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5614416" y="1837944"/>
            <a:ext cx="5358384" cy="4270248"/>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2632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5987AE2-5803-BA29-C76B-C9FA864D3F00}"/>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8540B3-3734-5A53-D7E0-D89871A3711C}"/>
              </a:ext>
            </a:extLst>
          </p:cNvPr>
          <p:cNvSpPr>
            <a:spLocks noGrp="1"/>
          </p:cNvSpPr>
          <p:nvPr>
            <p:ph type="title" hasCustomPrompt="1"/>
          </p:nvPr>
        </p:nvSpPr>
        <p:spPr>
          <a:xfrm>
            <a:off x="850392" y="182880"/>
            <a:ext cx="10085832" cy="1307592"/>
          </a:xfrm>
        </p:spPr>
        <p:txBody>
          <a:bodyPr anchor="b">
            <a:noAutofit/>
          </a:bodyPr>
          <a:lstStyle>
            <a:lvl1pPr algn="l">
              <a:defRPr sz="3200" baseline="0"/>
            </a:lvl1pPr>
          </a:lstStyle>
          <a:p>
            <a:r>
              <a:rPr lang="en-US" dirty="0"/>
              <a:t>CLICK TO EDIT MASTER TITLE</a:t>
            </a:r>
          </a:p>
        </p:txBody>
      </p:sp>
      <p:sp>
        <p:nvSpPr>
          <p:cNvPr id="5" name="Content Placeholder 3">
            <a:extLst>
              <a:ext uri="{FF2B5EF4-FFF2-40B4-BE49-F238E27FC236}">
                <a16:creationId xmlns:a16="http://schemas.microsoft.com/office/drawing/2014/main" id="{7E6B22B6-D5E7-7C52-B588-374568C8DD6C}"/>
              </a:ext>
            </a:extLst>
          </p:cNvPr>
          <p:cNvSpPr>
            <a:spLocks noGrp="1"/>
          </p:cNvSpPr>
          <p:nvPr>
            <p:ph sz="half" idx="2"/>
          </p:nvPr>
        </p:nvSpPr>
        <p:spPr>
          <a:xfrm>
            <a:off x="850392" y="1911096"/>
            <a:ext cx="4837176" cy="2898648"/>
          </a:xfrm>
        </p:spPr>
        <p:txBody>
          <a:bodyPr lIns="0" tIns="0" rIns="0" bIns="0">
            <a:noAutofit/>
          </a:bodyPr>
          <a:lstStyle>
            <a:lvl1pPr>
              <a:lnSpc>
                <a:spcPct val="120000"/>
              </a:lnSpc>
              <a:spcBef>
                <a:spcPts val="0"/>
              </a:spcBef>
              <a:spcAft>
                <a:spcPts val="1200"/>
              </a:spcAft>
              <a:defRPr sz="1800" cap="none"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BCDBC7A5-FE31-E809-7729-4AFA9CFD0DEB}"/>
              </a:ext>
            </a:extLst>
          </p:cNvPr>
          <p:cNvSpPr>
            <a:spLocks noGrp="1"/>
          </p:cNvSpPr>
          <p:nvPr>
            <p:ph sz="half" idx="36"/>
          </p:nvPr>
        </p:nvSpPr>
        <p:spPr>
          <a:xfrm>
            <a:off x="6812280" y="1911096"/>
            <a:ext cx="4453128" cy="1911096"/>
          </a:xfrm>
        </p:spPr>
        <p:txBody>
          <a:bodyPr lIns="0" tIns="0" rIns="0" bIns="0">
            <a:noAutofit/>
          </a:bodyPr>
          <a:lstStyle>
            <a:lvl1pPr marL="285750" indent="-285750">
              <a:lnSpc>
                <a:spcPct val="120000"/>
              </a:lnSpc>
              <a:spcBef>
                <a:spcPts val="0"/>
              </a:spcBef>
              <a:spcAft>
                <a:spcPts val="1200"/>
              </a:spcAft>
              <a:buFont typeface="Arial" panose="020B0604020202020204" pitchFamily="34" charset="0"/>
              <a:buChar char="•"/>
              <a:defRPr sz="1800" cap="none" baseline="0">
                <a:latin typeface="+mn-lt"/>
              </a:defRPr>
            </a:lvl1pPr>
            <a:lvl2pPr marL="548640" indent="-285750">
              <a:lnSpc>
                <a:spcPct val="120000"/>
              </a:lnSpc>
              <a:spcBef>
                <a:spcPts val="0"/>
              </a:spcBef>
              <a:spcAft>
                <a:spcPts val="600"/>
              </a:spcAft>
              <a:buFont typeface="Arial" panose="020B0604020202020204" pitchFamily="34" charset="0"/>
              <a:buChar char="•"/>
              <a:defRPr sz="1800">
                <a:latin typeface="+mn-lt"/>
              </a:defRPr>
            </a:lvl2pPr>
            <a:lvl3pPr marL="82296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6812280" y="4242816"/>
            <a:ext cx="4123944" cy="2615184"/>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6" name="Freeform 12">
            <a:extLst>
              <a:ext uri="{FF2B5EF4-FFF2-40B4-BE49-F238E27FC236}">
                <a16:creationId xmlns:a16="http://schemas.microsoft.com/office/drawing/2014/main" id="{82C1C4E7-A67E-5E90-3669-D2982C30E4FC}"/>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2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4078224"/>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1" y="640080"/>
            <a:ext cx="5029200" cy="2157984"/>
          </a:xfrm>
        </p:spPr>
        <p:txBody>
          <a:bodyPr lIns="0" tIns="0" rIns="0" bIns="0" anchor="b">
            <a:noAutofit/>
          </a:bodyPr>
          <a:lstStyle>
            <a:lvl1pPr>
              <a:defRPr sz="32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127248"/>
            <a:ext cx="4834517" cy="3108960"/>
          </a:xfrm>
        </p:spPr>
        <p:txBody>
          <a:bodyPr lIns="0" tIns="0" rIns="0" bIns="0">
            <a:noAutofit/>
          </a:bodyPr>
          <a:lstStyle>
            <a:lvl1pPr marL="0" indent="0">
              <a:lnSpc>
                <a:spcPct val="120000"/>
              </a:lnSpc>
              <a:spcBef>
                <a:spcPts val="0"/>
              </a:spcBef>
              <a:spcAft>
                <a:spcPts val="1200"/>
              </a:spcAft>
              <a:buNone/>
              <a:defRPr sz="18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4" name="Rectangle 3">
            <a:extLst>
              <a:ext uri="{FF2B5EF4-FFF2-40B4-BE49-F238E27FC236}">
                <a16:creationId xmlns:a16="http://schemas.microsoft.com/office/drawing/2014/main" id="{6D80952A-DC24-8DFB-F8E3-1AAC5A9D5F6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1">
            <a:extLst>
              <a:ext uri="{FF2B5EF4-FFF2-40B4-BE49-F238E27FC236}">
                <a16:creationId xmlns:a16="http://schemas.microsoft.com/office/drawing/2014/main" id="{21A89689-0612-8B49-DF4A-1864B8558C5C}"/>
              </a:ext>
            </a:extLst>
          </p:cNvPr>
          <p:cNvSpPr>
            <a:spLocks noGrp="1"/>
          </p:cNvSpPr>
          <p:nvPr>
            <p:ph type="ftr" sz="quarter" idx="12"/>
          </p:nvPr>
        </p:nvSpPr>
        <p:spPr>
          <a:xfrm rot="16200000">
            <a:off x="8854442" y="2953511"/>
            <a:ext cx="6291068" cy="384048"/>
          </a:xfrm>
        </p:spPr>
        <p:txBody>
          <a:bodyPr/>
          <a:lstStyle/>
          <a:p>
            <a:r>
              <a:rPr lang="en-US" dirty="0"/>
              <a:t>Presentation Title</a:t>
            </a:r>
          </a:p>
        </p:txBody>
      </p:sp>
      <p:sp>
        <p:nvSpPr>
          <p:cNvPr id="13" name="Slide Number Placeholder 4">
            <a:extLst>
              <a:ext uri="{FF2B5EF4-FFF2-40B4-BE49-F238E27FC236}">
                <a16:creationId xmlns:a16="http://schemas.microsoft.com/office/drawing/2014/main" id="{2FE54DA2-6D33-7833-E646-95347EF8B9AD}"/>
              </a:ext>
            </a:extLst>
          </p:cNvPr>
          <p:cNvSpPr>
            <a:spLocks noGrp="1"/>
          </p:cNvSpPr>
          <p:nvPr>
            <p:ph type="sldNum" sz="quarter" idx="13"/>
          </p:nvPr>
        </p:nvSpPr>
        <p:spPr>
          <a:xfrm rot="16200000">
            <a:off x="11716512" y="6382510"/>
            <a:ext cx="566928" cy="384048"/>
          </a:xfrm>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003179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53712" cy="2432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6693408" y="640080"/>
            <a:ext cx="5093208" cy="2189223"/>
          </a:xfrm>
        </p:spPr>
        <p:txBody>
          <a:bodyPr lIns="0" tIns="0" rIns="0" bIns="0" anchor="b">
            <a:noAutofit/>
          </a:bodyPr>
          <a:lstStyle>
            <a:lvl1pPr>
              <a:defRPr sz="3200" baseline="0">
                <a:solidFill>
                  <a:schemeClr val="tx1"/>
                </a:solidFill>
              </a:defRPr>
            </a:lvl1pPr>
          </a:lstStyle>
          <a:p>
            <a:r>
              <a:rPr lang="en-US" dirty="0"/>
              <a:t>CLICK TO EDIT MASTER TITLE STYLE</a:t>
            </a:r>
          </a:p>
        </p:txBody>
      </p:sp>
      <p:sp>
        <p:nvSpPr>
          <p:cNvPr id="6" name="Picture Placeholder 5">
            <a:extLst>
              <a:ext uri="{FF2B5EF4-FFF2-40B4-BE49-F238E27FC236}">
                <a16:creationId xmlns:a16="http://schemas.microsoft.com/office/drawing/2014/main" id="{5FBA0098-0696-799B-78DA-DBE833190D57}"/>
              </a:ext>
            </a:extLst>
          </p:cNvPr>
          <p:cNvSpPr>
            <a:spLocks noGrp="1"/>
          </p:cNvSpPr>
          <p:nvPr>
            <p:ph type="pic" sz="quarter" idx="11"/>
          </p:nvPr>
        </p:nvSpPr>
        <p:spPr>
          <a:xfrm>
            <a:off x="832104" y="640080"/>
            <a:ext cx="4727448" cy="5559552"/>
          </a:xfrm>
          <a:custGeom>
            <a:avLst/>
            <a:gdLst>
              <a:gd name="connsiteX0" fmla="*/ 0 w 4727448"/>
              <a:gd name="connsiteY0" fmla="*/ 0 h 5559552"/>
              <a:gd name="connsiteX1" fmla="*/ 4727448 w 4727448"/>
              <a:gd name="connsiteY1" fmla="*/ 0 h 5559552"/>
              <a:gd name="connsiteX2" fmla="*/ 4727448 w 4727448"/>
              <a:gd name="connsiteY2" fmla="*/ 2500529 h 5559552"/>
              <a:gd name="connsiteX3" fmla="*/ 4596278 w 4727448"/>
              <a:gd name="connsiteY3" fmla="*/ 2513752 h 5559552"/>
              <a:gd name="connsiteX4" fmla="*/ 4071308 w 4727448"/>
              <a:gd name="connsiteY4" fmla="*/ 3157867 h 5559552"/>
              <a:gd name="connsiteX5" fmla="*/ 4596278 w 4727448"/>
              <a:gd name="connsiteY5" fmla="*/ 3801983 h 5559552"/>
              <a:gd name="connsiteX6" fmla="*/ 4727448 w 4727448"/>
              <a:gd name="connsiteY6" fmla="*/ 3815206 h 5559552"/>
              <a:gd name="connsiteX7" fmla="*/ 4727448 w 4727448"/>
              <a:gd name="connsiteY7" fmla="*/ 5559552 h 5559552"/>
              <a:gd name="connsiteX8" fmla="*/ 0 w 4727448"/>
              <a:gd name="connsiteY8" fmla="*/ 5559552 h 555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7448" h="5559552">
                <a:moveTo>
                  <a:pt x="0" y="0"/>
                </a:moveTo>
                <a:lnTo>
                  <a:pt x="4727448" y="0"/>
                </a:lnTo>
                <a:lnTo>
                  <a:pt x="4727448" y="2500529"/>
                </a:lnTo>
                <a:lnTo>
                  <a:pt x="4596278" y="2513752"/>
                </a:lnTo>
                <a:cubicBezTo>
                  <a:pt x="4296678" y="2575059"/>
                  <a:pt x="4071308" y="2840144"/>
                  <a:pt x="4071308" y="3157867"/>
                </a:cubicBezTo>
                <a:cubicBezTo>
                  <a:pt x="4071308" y="3475590"/>
                  <a:pt x="4296678" y="3740676"/>
                  <a:pt x="4596278" y="3801983"/>
                </a:cubicBezTo>
                <a:lnTo>
                  <a:pt x="4727448" y="3815206"/>
                </a:lnTo>
                <a:lnTo>
                  <a:pt x="4727448" y="5559552"/>
                </a:lnTo>
                <a:lnTo>
                  <a:pt x="0" y="5559552"/>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93408" y="3145536"/>
            <a:ext cx="4306824" cy="2313432"/>
          </a:xfrm>
        </p:spPr>
        <p:txBody>
          <a:bodyPr lIns="0" tIns="0" rIns="0" bIns="0">
            <a:noAutofit/>
          </a:bodyPr>
          <a:lstStyle>
            <a:lvl1pPr marL="0" indent="0">
              <a:lnSpc>
                <a:spcPct val="120000"/>
              </a:lnSpc>
              <a:spcBef>
                <a:spcPts val="0"/>
              </a:spcBef>
              <a:spcAft>
                <a:spcPts val="1200"/>
              </a:spcAft>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Oval 6">
            <a:extLst>
              <a:ext uri="{FF2B5EF4-FFF2-40B4-BE49-F238E27FC236}">
                <a16:creationId xmlns:a16="http://schemas.microsoft.com/office/drawing/2014/main" id="{9AF214F5-1EBC-DA96-F275-05A0133562D0}"/>
              </a:ext>
            </a:extLst>
          </p:cNvPr>
          <p:cNvSpPr/>
          <p:nvPr userDrawn="1"/>
        </p:nvSpPr>
        <p:spPr>
          <a:xfrm>
            <a:off x="4903412" y="3140474"/>
            <a:ext cx="1314946" cy="1314946"/>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title, and image">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3" y="1106424"/>
            <a:ext cx="6839712" cy="1746504"/>
          </a:xfrm>
        </p:spPr>
        <p:txBody>
          <a:bodyPr lIns="0" tIns="0" rIns="0" bIns="0" anchor="b">
            <a:noAutofit/>
          </a:bodyPr>
          <a:lstStyle>
            <a:lvl1pPr>
              <a:defRPr sz="32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0392" y="3236976"/>
            <a:ext cx="5248656" cy="2660904"/>
          </a:xfrm>
        </p:spPr>
        <p:txBody>
          <a:bodyPr lIns="0" tIns="0" rIns="0" bIns="0">
            <a:noAutofit/>
          </a:bodyPr>
          <a:lstStyle>
            <a:lvl1pPr marL="0" indent="0">
              <a:lnSpc>
                <a:spcPct val="120000"/>
              </a:lnSpc>
              <a:spcBef>
                <a:spcPts val="0"/>
              </a:spcBef>
              <a:spcAft>
                <a:spcPts val="1200"/>
              </a:spcAft>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680960" y="804672"/>
            <a:ext cx="3475649" cy="5248656"/>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subtitle">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6693408" y="1325880"/>
            <a:ext cx="5093208" cy="2816352"/>
          </a:xfrm>
        </p:spPr>
        <p:txBody>
          <a:bodyPr lIns="0" tIns="0" rIns="0" bIns="0" anchor="b">
            <a:noAutofit/>
          </a:bodyPr>
          <a:lstStyle>
            <a:lvl1pPr>
              <a:defRPr sz="32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p:nvPr>
        </p:nvSpPr>
        <p:spPr>
          <a:xfrm>
            <a:off x="6693408" y="4462272"/>
            <a:ext cx="3995928" cy="1956816"/>
          </a:xfrm>
        </p:spPr>
        <p:txBody>
          <a:bodyPr lIns="0" tIns="0" rIns="0" bIns="0">
            <a:noAutofit/>
          </a:bodyPr>
          <a:lstStyle>
            <a:lvl1pPr marL="0" indent="0" algn="l">
              <a:lnSpc>
                <a:spcPct val="120000"/>
              </a:lnSpc>
              <a:spcBef>
                <a:spcPts val="0"/>
              </a:spcBef>
              <a:spcAft>
                <a:spcPts val="1200"/>
              </a:spcAft>
              <a:buNone/>
              <a:defRPr sz="1800" cap="none"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Rectangle 1">
            <a:extLst>
              <a:ext uri="{FF2B5EF4-FFF2-40B4-BE49-F238E27FC236}">
                <a16:creationId xmlns:a16="http://schemas.microsoft.com/office/drawing/2014/main" id="{7FD6A538-39F8-D45E-F4C1-38779C640BB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14"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4410512"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5" name="Picture 14"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l="-406" r="17667" b="23487"/>
          <a:stretch/>
        </p:blipFill>
        <p:spPr>
          <a:xfrm>
            <a:off x="4124294" y="2125402"/>
            <a:ext cx="767806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850392" y="420624"/>
            <a:ext cx="10954512" cy="1463040"/>
          </a:xfrm>
        </p:spPr>
        <p:txBody>
          <a:bodyPr lIns="0" tIns="0" rIns="0" bIns="0" anchor="b">
            <a:noAutofit/>
          </a:bodyPr>
          <a:lstStyle>
            <a:lvl1pPr>
              <a:lnSpc>
                <a:spcPct val="100000"/>
              </a:lnSpc>
              <a:defRPr sz="3200" b="0" i="0" spc="600" baseline="0">
                <a:latin typeface="+mj-lt"/>
              </a:defRPr>
            </a:lvl1pPr>
          </a:lstStyle>
          <a:p>
            <a:r>
              <a:rPr lang="en-US" dirty="0"/>
              <a:t>CLICK TO EDIT MASTER TITLE STYLE</a:t>
            </a:r>
          </a:p>
        </p:txBody>
      </p:sp>
      <p:sp>
        <p:nvSpPr>
          <p:cNvPr id="6" name="Text Placeholder 5">
            <a:extLst>
              <a:ext uri="{FF2B5EF4-FFF2-40B4-BE49-F238E27FC236}">
                <a16:creationId xmlns:a16="http://schemas.microsoft.com/office/drawing/2014/main" id="{1BD9CFE2-F1DE-34DA-A154-9AE903E5B7FC}"/>
              </a:ext>
            </a:extLst>
          </p:cNvPr>
          <p:cNvSpPr>
            <a:spLocks noGrp="1"/>
          </p:cNvSpPr>
          <p:nvPr>
            <p:ph type="body" sz="quarter" idx="12"/>
          </p:nvPr>
        </p:nvSpPr>
        <p:spPr>
          <a:xfrm>
            <a:off x="850899" y="2231136"/>
            <a:ext cx="4828032" cy="3566160"/>
          </a:xfrm>
        </p:spPr>
        <p:txBody>
          <a:bodyPr/>
          <a:lstStyle>
            <a:lvl1pPr marL="283464" indent="-283464">
              <a:lnSpc>
                <a:spcPct val="120000"/>
              </a:lnSpc>
              <a:spcBef>
                <a:spcPts val="0"/>
              </a:spcBef>
              <a:spcAft>
                <a:spcPts val="1200"/>
              </a:spcAft>
              <a:buFont typeface="Arial" panose="020B0604020202020204" pitchFamily="34" charset="0"/>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D5B031-92C7-C093-2551-D07457044EAC}"/>
              </a:ext>
            </a:extLst>
          </p:cNvPr>
          <p:cNvGrpSpPr/>
          <p:nvPr userDrawn="1"/>
        </p:nvGrpSpPr>
        <p:grpSpPr>
          <a:xfrm>
            <a:off x="-1" y="-2"/>
            <a:ext cx="12191610" cy="6858001"/>
            <a:chOff x="-1" y="-2"/>
            <a:chExt cx="12191610" cy="6858001"/>
          </a:xfrm>
        </p:grpSpPr>
        <p:pic>
          <p:nvPicPr>
            <p:cNvPr id="4" name="Picture Placeholder 14" descr="White modern architecture">
              <a:extLst>
                <a:ext uri="{FF2B5EF4-FFF2-40B4-BE49-F238E27FC236}">
                  <a16:creationId xmlns:a16="http://schemas.microsoft.com/office/drawing/2014/main" id="{21A49D77-8AEF-828A-03A8-2845B710DEEA}"/>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6155702" y="-2"/>
              <a:ext cx="6035907" cy="6858001"/>
            </a:xfrm>
            <a:prstGeom prst="rect">
              <a:avLst/>
            </a:prstGeom>
            <a:solidFill>
              <a:schemeClr val="accent1">
                <a:lumMod val="20000"/>
                <a:lumOff val="80000"/>
              </a:schemeClr>
            </a:solidFill>
          </p:spPr>
        </p:pic>
        <p:pic>
          <p:nvPicPr>
            <p:cNvPr id="5" name="Picture Placeholder 14" descr="White modern architecture">
              <a:extLst>
                <a:ext uri="{FF2B5EF4-FFF2-40B4-BE49-F238E27FC236}">
                  <a16:creationId xmlns:a16="http://schemas.microsoft.com/office/drawing/2014/main" id="{206EA98F-16E6-C607-6268-D08FD83B704F}"/>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1" y="-2"/>
              <a:ext cx="6035907" cy="6858001"/>
            </a:xfrm>
            <a:prstGeom prst="rect">
              <a:avLst/>
            </a:prstGeom>
            <a:solidFill>
              <a:schemeClr val="accent1">
                <a:lumMod val="20000"/>
                <a:lumOff val="80000"/>
              </a:schemeClr>
            </a:solidFill>
          </p:spPr>
        </p:pic>
      </p:grpSp>
      <p:sp>
        <p:nvSpPr>
          <p:cNvPr id="7" name="Title 6">
            <a:extLst>
              <a:ext uri="{FF2B5EF4-FFF2-40B4-BE49-F238E27FC236}">
                <a16:creationId xmlns:a16="http://schemas.microsoft.com/office/drawing/2014/main" id="{7E6947B8-AA10-E633-EF28-E1A80069E880}"/>
              </a:ext>
            </a:extLst>
          </p:cNvPr>
          <p:cNvSpPr>
            <a:spLocks noGrp="1"/>
          </p:cNvSpPr>
          <p:nvPr>
            <p:ph type="title" hasCustomPrompt="1"/>
          </p:nvPr>
        </p:nvSpPr>
        <p:spPr>
          <a:xfrm>
            <a:off x="2648932" y="0"/>
            <a:ext cx="6894136" cy="6894136"/>
          </a:xfrm>
          <a:custGeom>
            <a:avLst/>
            <a:gdLst>
              <a:gd name="connsiteX0" fmla="*/ 3447068 w 6894136"/>
              <a:gd name="connsiteY0" fmla="*/ 0 h 6894136"/>
              <a:gd name="connsiteX1" fmla="*/ 6894136 w 6894136"/>
              <a:gd name="connsiteY1" fmla="*/ 3447068 h 6894136"/>
              <a:gd name="connsiteX2" fmla="*/ 3447068 w 6894136"/>
              <a:gd name="connsiteY2" fmla="*/ 6894136 h 6894136"/>
              <a:gd name="connsiteX3" fmla="*/ 0 w 6894136"/>
              <a:gd name="connsiteY3" fmla="*/ 3447068 h 6894136"/>
              <a:gd name="connsiteX4" fmla="*/ 3447068 w 6894136"/>
              <a:gd name="connsiteY4" fmla="*/ 0 h 6894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4136" h="6894136">
                <a:moveTo>
                  <a:pt x="3447068" y="0"/>
                </a:moveTo>
                <a:cubicBezTo>
                  <a:pt x="5350831" y="0"/>
                  <a:pt x="6894136" y="1543305"/>
                  <a:pt x="6894136" y="3447068"/>
                </a:cubicBezTo>
                <a:cubicBezTo>
                  <a:pt x="6894136" y="5350831"/>
                  <a:pt x="5350831" y="6894136"/>
                  <a:pt x="3447068" y="6894136"/>
                </a:cubicBezTo>
                <a:cubicBezTo>
                  <a:pt x="1543305" y="6894136"/>
                  <a:pt x="0" y="5350831"/>
                  <a:pt x="0" y="3447068"/>
                </a:cubicBezTo>
                <a:cubicBezTo>
                  <a:pt x="0" y="1543305"/>
                  <a:pt x="1543305" y="0"/>
                  <a:pt x="3447068" y="0"/>
                </a:cubicBezTo>
                <a:close/>
              </a:path>
            </a:pathLst>
          </a:custGeom>
          <a:solidFill>
            <a:schemeClr val="accent1"/>
          </a:solidFill>
        </p:spPr>
        <p:txBody>
          <a:bodyPr wrap="square" lIns="0" tIns="0" rIns="0" bIns="0" anchor="ctr">
            <a:noAutofit/>
          </a:bodyPr>
          <a:lstStyle>
            <a:lvl1pPr algn="ctr">
              <a:defRPr sz="4500" cap="all" baseline="0"/>
            </a:lvl1pPr>
          </a:lstStyle>
          <a:p>
            <a:r>
              <a:rPr lang="en-US" dirty="0"/>
              <a:t>CLICK TO EDIT MASTER TITLE STYLE</a:t>
            </a:r>
          </a:p>
        </p:txBody>
      </p:sp>
    </p:spTree>
    <p:extLst>
      <p:ext uri="{BB962C8B-B14F-4D97-AF65-F5344CB8AC3E}">
        <p14:creationId xmlns:p14="http://schemas.microsoft.com/office/powerpoint/2010/main" val="1547736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68680"/>
            <a:ext cx="5248656" cy="2157984"/>
          </a:xfrm>
        </p:spPr>
        <p:txBody>
          <a:bodyPr lIns="0" tIns="0" rIns="0" bIns="0">
            <a:noAutofit/>
          </a:bodyPr>
          <a:lstStyle>
            <a:lvl1pPr>
              <a:defRPr sz="3200" baseline="0"/>
            </a:lvl1pPr>
          </a:lstStyle>
          <a:p>
            <a:r>
              <a:rPr lang="en-US" dirty="0"/>
              <a:t>CLICK TO EDIT MASTER TITLE STYLE</a:t>
            </a:r>
          </a:p>
        </p:txBody>
      </p:sp>
      <p:sp>
        <p:nvSpPr>
          <p:cNvPr id="14" name="Picture Placeholder 13">
            <a:extLst>
              <a:ext uri="{FF2B5EF4-FFF2-40B4-BE49-F238E27FC236}">
                <a16:creationId xmlns:a16="http://schemas.microsoft.com/office/drawing/2014/main" id="{B075B629-22B4-B399-5D07-4652BF682138}"/>
              </a:ext>
            </a:extLst>
          </p:cNvPr>
          <p:cNvSpPr>
            <a:spLocks noGrp="1"/>
          </p:cNvSpPr>
          <p:nvPr>
            <p:ph type="pic" sz="quarter" idx="13"/>
          </p:nvPr>
        </p:nvSpPr>
        <p:spPr>
          <a:xfrm>
            <a:off x="0" y="3159126"/>
            <a:ext cx="4577463" cy="3698875"/>
          </a:xfrm>
          <a:custGeom>
            <a:avLst/>
            <a:gdLst>
              <a:gd name="connsiteX0" fmla="*/ 1934275 w 4577463"/>
              <a:gd name="connsiteY0" fmla="*/ 0 h 3698875"/>
              <a:gd name="connsiteX1" fmla="*/ 4577463 w 4577463"/>
              <a:gd name="connsiteY1" fmla="*/ 2643188 h 3698875"/>
              <a:gd name="connsiteX2" fmla="*/ 4369748 w 4577463"/>
              <a:gd name="connsiteY2" fmla="*/ 3672036 h 3698875"/>
              <a:gd name="connsiteX3" fmla="*/ 4356819 w 4577463"/>
              <a:gd name="connsiteY3" fmla="*/ 3698875 h 3698875"/>
              <a:gd name="connsiteX4" fmla="*/ 0 w 4577463"/>
              <a:gd name="connsiteY4" fmla="*/ 3698875 h 3698875"/>
              <a:gd name="connsiteX5" fmla="*/ 0 w 4577463"/>
              <a:gd name="connsiteY5" fmla="*/ 845097 h 3698875"/>
              <a:gd name="connsiteX6" fmla="*/ 87814 w 4577463"/>
              <a:gd name="connsiteY6" fmla="*/ 751885 h 3698875"/>
              <a:gd name="connsiteX7" fmla="*/ 1934275 w 4577463"/>
              <a:gd name="connsiteY7"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7463" h="3698875">
                <a:moveTo>
                  <a:pt x="1934275" y="0"/>
                </a:moveTo>
                <a:cubicBezTo>
                  <a:pt x="3394067" y="0"/>
                  <a:pt x="4577463" y="1183396"/>
                  <a:pt x="4577463" y="2643188"/>
                </a:cubicBezTo>
                <a:cubicBezTo>
                  <a:pt x="4577463" y="3008136"/>
                  <a:pt x="4503501" y="3355810"/>
                  <a:pt x="4369748" y="3672036"/>
                </a:cubicBezTo>
                <a:lnTo>
                  <a:pt x="4356819" y="3698875"/>
                </a:lnTo>
                <a:lnTo>
                  <a:pt x="0" y="3698875"/>
                </a:lnTo>
                <a:lnTo>
                  <a:pt x="0" y="845097"/>
                </a:lnTo>
                <a:lnTo>
                  <a:pt x="87814" y="751885"/>
                </a:lnTo>
                <a:cubicBezTo>
                  <a:pt x="564249" y="286676"/>
                  <a:pt x="1215784" y="0"/>
                  <a:pt x="1934275" y="0"/>
                </a:cubicBezTo>
                <a:close/>
              </a:path>
            </a:pathLst>
          </a:custGeom>
        </p:spPr>
        <p:txBody>
          <a:bodyPr wrap="square">
            <a:noAutofit/>
          </a:bodyPr>
          <a:lstStyle>
            <a:lvl1pPr algn="ctr">
              <a:defRPr/>
            </a:lvl1pPr>
          </a:lstStyle>
          <a:p>
            <a:r>
              <a:rPr lang="en-US"/>
              <a:t>Click icon to add picture</a:t>
            </a:r>
            <a:endParaRPr lang="en-US" dirty="0"/>
          </a:p>
        </p:txBody>
      </p:sp>
      <p:sp>
        <p:nvSpPr>
          <p:cNvPr id="5" name="Content Placeholder 3">
            <a:extLst>
              <a:ext uri="{FF2B5EF4-FFF2-40B4-BE49-F238E27FC236}">
                <a16:creationId xmlns:a16="http://schemas.microsoft.com/office/drawing/2014/main" id="{C1B16EE8-89D3-7E4F-90BE-68EAAD85CBB7}"/>
              </a:ext>
            </a:extLst>
          </p:cNvPr>
          <p:cNvSpPr>
            <a:spLocks noGrp="1"/>
          </p:cNvSpPr>
          <p:nvPr>
            <p:ph sz="half" idx="12"/>
          </p:nvPr>
        </p:nvSpPr>
        <p:spPr>
          <a:xfrm>
            <a:off x="6729984" y="786384"/>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0">
              <a:lnSpc>
                <a:spcPct val="120000"/>
              </a:lnSpc>
              <a:spcBef>
                <a:spcPts val="0"/>
              </a:spcBef>
              <a:spcAft>
                <a:spcPts val="1200"/>
              </a:spcAft>
              <a:defRPr>
                <a:latin typeface="+mn-lt"/>
              </a:defRPr>
            </a:lvl2pPr>
            <a:lvl3pPr marL="283464" indent="-342900">
              <a:lnSpc>
                <a:spcPct val="120000"/>
              </a:lnSpc>
              <a:buFont typeface="Arial" panose="020B0604020202020204" pitchFamily="34" charset="0"/>
              <a:buChar char="•"/>
              <a:defRPr>
                <a:latin typeface="+mn-lt"/>
              </a:defRPr>
            </a:lvl3pPr>
            <a:lvl4pPr marL="548640" indent="-285750">
              <a:lnSpc>
                <a:spcPct val="120000"/>
              </a:lnSpc>
              <a:buFont typeface="Arial" panose="020B0604020202020204" pitchFamily="34" charset="0"/>
              <a:buChar char="•"/>
              <a:defRPr>
                <a:latin typeface="+mn-lt"/>
              </a:defRPr>
            </a:lvl4pPr>
            <a:lvl5pPr marL="822960" indent="-285750">
              <a:lnSpc>
                <a:spcPct val="120000"/>
              </a:lnSpc>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729984" y="3858768"/>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283464" indent="-283464">
              <a:lnSpc>
                <a:spcPct val="120000"/>
              </a:lnSpc>
              <a:spcBef>
                <a:spcPts val="0"/>
              </a:spcBef>
              <a:spcAft>
                <a:spcPts val="1200"/>
              </a:spcAft>
              <a:buFont typeface="Arial" panose="020B0604020202020204" pitchFamily="34" charset="0"/>
              <a:buChar cha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10085832" cy="1426464"/>
          </a:xfrm>
        </p:spPr>
        <p:txBody>
          <a:bodyPr lIns="0" tIns="45720" rIns="91440" bIns="4572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850392" y="3950208"/>
            <a:ext cx="10085832" cy="2331720"/>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189482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51" r:id="rId3"/>
    <p:sldLayoutId id="2147483664" r:id="rId4"/>
    <p:sldLayoutId id="2147483659" r:id="rId5"/>
    <p:sldLayoutId id="2147483654" r:id="rId6"/>
    <p:sldLayoutId id="2147483667" r:id="rId7"/>
    <p:sldLayoutId id="2147483665" r:id="rId8"/>
    <p:sldLayoutId id="2147483669" r:id="rId9"/>
    <p:sldLayoutId id="2147483670" r:id="rId10"/>
    <p:sldLayoutId id="2147483652" r:id="rId11"/>
    <p:sldLayoutId id="2147483656" r:id="rId12"/>
    <p:sldLayoutId id="2147483663" r:id="rId13"/>
  </p:sldLayoutIdLst>
  <p:hf hdr="0" ftr="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microsoft.com/office/2007/relationships/hdphoto" Target="../media/hdphoto6.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hyperlink" Target="mailto:mirjam@adatum.com"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C5300-AC43-F396-6E83-73A31578C20E}"/>
              </a:ext>
            </a:extLst>
          </p:cNvPr>
          <p:cNvSpPr>
            <a:spLocks noGrp="1"/>
          </p:cNvSpPr>
          <p:nvPr>
            <p:ph type="ctrTitle"/>
          </p:nvPr>
        </p:nvSpPr>
        <p:spPr>
          <a:xfrm>
            <a:off x="816767" y="1399032"/>
            <a:ext cx="6757416" cy="3427502"/>
          </a:xfrm>
        </p:spPr>
        <p:txBody>
          <a:bodyPr/>
          <a:lstStyle/>
          <a:p>
            <a:r>
              <a:rPr lang="en-US" dirty="0"/>
              <a:t>Telecom domain project</a:t>
            </a:r>
          </a:p>
        </p:txBody>
      </p:sp>
      <p:sp>
        <p:nvSpPr>
          <p:cNvPr id="3" name="Subtitle 2">
            <a:extLst>
              <a:ext uri="{FF2B5EF4-FFF2-40B4-BE49-F238E27FC236}">
                <a16:creationId xmlns:a16="http://schemas.microsoft.com/office/drawing/2014/main" id="{6A3BE460-3185-CD59-0215-356A228DF2B6}"/>
              </a:ext>
            </a:extLst>
          </p:cNvPr>
          <p:cNvSpPr>
            <a:spLocks noGrp="1"/>
          </p:cNvSpPr>
          <p:nvPr>
            <p:ph type="subTitle" idx="1"/>
          </p:nvPr>
        </p:nvSpPr>
        <p:spPr>
          <a:xfrm>
            <a:off x="816768" y="417444"/>
            <a:ext cx="7414940" cy="883258"/>
          </a:xfrm>
        </p:spPr>
        <p:txBody>
          <a:bodyPr/>
          <a:lstStyle/>
          <a:p>
            <a:r>
              <a:rPr lang="en-US" dirty="0" err="1"/>
              <a:t>itv</a:t>
            </a:r>
            <a:r>
              <a:rPr lang="en-US" dirty="0"/>
              <a:t> presents</a:t>
            </a:r>
          </a:p>
        </p:txBody>
      </p:sp>
    </p:spTree>
    <p:extLst>
      <p:ext uri="{BB962C8B-B14F-4D97-AF65-F5344CB8AC3E}">
        <p14:creationId xmlns:p14="http://schemas.microsoft.com/office/powerpoint/2010/main" val="3867488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847383" y="1106424"/>
            <a:ext cx="6839712" cy="1746504"/>
          </a:xfrm>
        </p:spPr>
        <p:txBody>
          <a:bodyPr anchor="b"/>
          <a:lstStyle/>
          <a:p>
            <a:r>
              <a:rPr lang="en-US" dirty="0"/>
              <a:t>Project objectives &amp; goals</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850392" y="3236976"/>
            <a:ext cx="5248656" cy="2660904"/>
          </a:xfrm>
        </p:spPr>
        <p:txBody>
          <a:bodyPr anchor="b"/>
          <a:lstStyle/>
          <a:p>
            <a:r>
              <a:rPr lang="en-US" dirty="0"/>
              <a:t>ITV is a leading telecom provider in India. In May 2022, they launched their 5G plans alongside other telecom providers. Post-launch, ITV noticed a decline in active users and revenue growth. The objective was to provide insights into the performance of ITV before and after the 5G launch. These insights would help management make informed decisions to recover active users and optimize their internet plans.</a:t>
            </a:r>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l="2541" r="2541"/>
          <a:stretch/>
        </p:blipFill>
        <p:spPr>
          <a:xfrm>
            <a:off x="7680960" y="804672"/>
            <a:ext cx="3475649" cy="5248656"/>
          </a:xfrm>
        </p:spPr>
      </p:pic>
      <p:sp>
        <p:nvSpPr>
          <p:cNvPr id="4" name="Text Placeholder 10">
            <a:extLst>
              <a:ext uri="{FF2B5EF4-FFF2-40B4-BE49-F238E27FC236}">
                <a16:creationId xmlns:a16="http://schemas.microsoft.com/office/drawing/2014/main" id="{104F5115-4987-5C8E-E191-E06A29A553D3}"/>
              </a:ext>
            </a:extLst>
          </p:cNvPr>
          <p:cNvSpPr txBox="1">
            <a:spLocks/>
          </p:cNvSpPr>
          <p:nvPr/>
        </p:nvSpPr>
        <p:spPr>
          <a:xfrm>
            <a:off x="6622354" y="3330533"/>
            <a:ext cx="2121408" cy="2121408"/>
          </a:xfrm>
          <a:prstGeom prst="ellipse">
            <a:avLst/>
          </a:prstGeom>
          <a:solidFill>
            <a:schemeClr val="accent1">
              <a:alpha val="72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10972800" y="1515070"/>
            <a:ext cx="371815" cy="1033272"/>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2</a:t>
            </a:fld>
            <a:endParaRPr lang="en-US" dirty="0"/>
          </a:p>
        </p:txBody>
      </p:sp>
    </p:spTree>
    <p:extLst>
      <p:ext uri="{BB962C8B-B14F-4D97-AF65-F5344CB8AC3E}">
        <p14:creationId xmlns:p14="http://schemas.microsoft.com/office/powerpoint/2010/main" val="4278401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6693408" y="1325880"/>
            <a:ext cx="5093208" cy="1417320"/>
          </a:xfrm>
        </p:spPr>
        <p:txBody>
          <a:bodyPr/>
          <a:lstStyle/>
          <a:p>
            <a:r>
              <a:rPr lang="en-US" dirty="0"/>
              <a:t>Data &amp; methodology</a:t>
            </a: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6693408" y="2846439"/>
            <a:ext cx="3995928" cy="3572649"/>
          </a:xfrm>
        </p:spPr>
        <p:txBody>
          <a:bodyPr/>
          <a:lstStyle/>
          <a:p>
            <a:r>
              <a:rPr lang="en-US" dirty="0"/>
              <a:t>I Used the </a:t>
            </a:r>
            <a:r>
              <a:rPr lang="en-US" dirty="0" err="1"/>
              <a:t>dim_date</a:t>
            </a:r>
            <a:r>
              <a:rPr lang="en-US" dirty="0"/>
              <a:t> and </a:t>
            </a:r>
            <a:r>
              <a:rPr lang="en-US" dirty="0" err="1"/>
              <a:t>fact_itv_metrics</a:t>
            </a:r>
            <a:r>
              <a:rPr lang="en-US" dirty="0"/>
              <a:t> tables focusing on metrics like active users , revenue and ARPU . The data was split in to  pre and post 5G launched periods for comparison.  </a:t>
            </a:r>
          </a:p>
          <a:p>
            <a:r>
              <a:rPr lang="en-US" dirty="0"/>
              <a:t>Using power BI I created a dashboard to visualize these metrics and trends.</a:t>
            </a:r>
          </a:p>
        </p:txBody>
      </p:sp>
    </p:spTree>
    <p:extLst>
      <p:ext uri="{BB962C8B-B14F-4D97-AF65-F5344CB8AC3E}">
        <p14:creationId xmlns:p14="http://schemas.microsoft.com/office/powerpoint/2010/main" val="2521615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C097A-775B-08E5-6C81-5BA1BCE9ACD7}"/>
              </a:ext>
            </a:extLst>
          </p:cNvPr>
          <p:cNvSpPr>
            <a:spLocks noGrp="1"/>
          </p:cNvSpPr>
          <p:nvPr>
            <p:ph type="title"/>
          </p:nvPr>
        </p:nvSpPr>
        <p:spPr>
          <a:xfrm>
            <a:off x="850392" y="0"/>
            <a:ext cx="10122632" cy="1307592"/>
          </a:xfrm>
        </p:spPr>
        <p:txBody>
          <a:bodyPr/>
          <a:lstStyle/>
          <a:p>
            <a:r>
              <a:rPr lang="en-US" dirty="0"/>
              <a:t>Growth strategy</a:t>
            </a:r>
          </a:p>
        </p:txBody>
      </p:sp>
      <p:sp>
        <p:nvSpPr>
          <p:cNvPr id="3" name="Content Placeholder 2">
            <a:extLst>
              <a:ext uri="{FF2B5EF4-FFF2-40B4-BE49-F238E27FC236}">
                <a16:creationId xmlns:a16="http://schemas.microsoft.com/office/drawing/2014/main" id="{58037C43-2A58-4D8F-4B88-9D5CBE782944}"/>
              </a:ext>
            </a:extLst>
          </p:cNvPr>
          <p:cNvSpPr>
            <a:spLocks noGrp="1"/>
          </p:cNvSpPr>
          <p:nvPr>
            <p:ph sz="half" idx="2"/>
          </p:nvPr>
        </p:nvSpPr>
        <p:spPr>
          <a:xfrm>
            <a:off x="850392" y="1837944"/>
            <a:ext cx="10085832" cy="1426464"/>
          </a:xfrm>
        </p:spPr>
        <p:txBody>
          <a:bodyPr/>
          <a:lstStyle/>
          <a:p>
            <a:pPr lvl="0"/>
            <a:r>
              <a:rPr lang="en-US" noProof="0" dirty="0"/>
              <a:t>Expand market reach through strategic partnerships</a:t>
            </a:r>
          </a:p>
          <a:p>
            <a:pPr lvl="0"/>
            <a:r>
              <a:rPr lang="en-US" noProof="0" dirty="0"/>
              <a:t>Enhance product features based on user feedback</a:t>
            </a:r>
          </a:p>
          <a:p>
            <a:pPr lvl="0"/>
            <a:r>
              <a:rPr lang="en-US" noProof="0" dirty="0"/>
              <a:t>Explore international market opportunities</a:t>
            </a:r>
          </a:p>
          <a:p>
            <a:endParaRPr lang="en-US" dirty="0"/>
          </a:p>
        </p:txBody>
      </p:sp>
      <p:sp>
        <p:nvSpPr>
          <p:cNvPr id="5" name="Slide Number Placeholder 4">
            <a:extLst>
              <a:ext uri="{FF2B5EF4-FFF2-40B4-BE49-F238E27FC236}">
                <a16:creationId xmlns:a16="http://schemas.microsoft.com/office/drawing/2014/main" id="{9CE23B6C-8A52-6407-0C43-F01FB97CFD97}"/>
              </a:ext>
            </a:extLst>
          </p:cNvPr>
          <p:cNvSpPr>
            <a:spLocks noGrp="1"/>
          </p:cNvSpPr>
          <p:nvPr>
            <p:ph type="sldNum" sz="quarter" idx="11"/>
          </p:nvPr>
        </p:nvSpPr>
        <p:spPr>
          <a:xfrm rot="16200000">
            <a:off x="11716512" y="6382510"/>
            <a:ext cx="566928" cy="384048"/>
          </a:xfrm>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64299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a:xfrm>
            <a:off x="1907196" y="2232441"/>
            <a:ext cx="5985159" cy="1594507"/>
          </a:xfrm>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a:xfrm>
            <a:off x="1907196" y="4078224"/>
            <a:ext cx="5444517" cy="1731890"/>
          </a:xfrm>
        </p:spPr>
        <p:txBody>
          <a:bodyPr/>
          <a:lstStyle/>
          <a:p>
            <a:r>
              <a:rPr lang="en-US" dirty="0">
                <a:hlinkClick r:id="rId3">
                  <a:extLst>
                    <a:ext uri="{A12FA001-AC4F-418D-AE19-62706E023703}">
                      <ahyp:hlinkClr xmlns:ahyp="http://schemas.microsoft.com/office/drawing/2018/hyperlinkcolor" val="tx"/>
                    </a:ext>
                  </a:extLst>
                </a:hlinkClick>
              </a:rPr>
              <a:t>Tanishka Chavan</a:t>
            </a:r>
          </a:p>
          <a:p>
            <a:r>
              <a:rPr lang="en-US" dirty="0">
                <a:hlinkClick r:id="rId3">
                  <a:extLst>
                    <a:ext uri="{A12FA001-AC4F-418D-AE19-62706E023703}">
                      <ahyp:hlinkClr xmlns:ahyp="http://schemas.microsoft.com/office/drawing/2018/hyperlinkcolor" val="tx"/>
                    </a:ext>
                  </a:extLst>
                </a:hlinkClick>
              </a:rPr>
              <a:t>tanishka46@gmail.com</a:t>
            </a:r>
          </a:p>
        </p:txBody>
      </p:sp>
    </p:spTree>
    <p:extLst>
      <p:ext uri="{BB962C8B-B14F-4D97-AF65-F5344CB8AC3E}">
        <p14:creationId xmlns:p14="http://schemas.microsoft.com/office/powerpoint/2010/main" val="1023783487"/>
      </p:ext>
    </p:extLst>
  </p:cSld>
  <p:clrMapOvr>
    <a:masterClrMapping/>
  </p:clrMapOvr>
</p:sld>
</file>

<file path=ppt/theme/theme1.xml><?xml version="1.0" encoding="utf-8"?>
<a:theme xmlns:a="http://schemas.openxmlformats.org/drawingml/2006/main" name="Custom">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19">
      <a:majorFont>
        <a:latin typeface="Arial Black"/>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56051434_win32_KB_V3.potx" id="{43D84336-549C-4EAD-AE8D-BE1D65DE3314}" vid="{2C1BB0A5-2565-4EB8-A5F5-FF12201C548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D1C4F3-182B-4FFD-86F3-85933C0520B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A0E3FE2-6B9B-4C9A-84D9-AD118750DE60}">
  <ds:schemaRefs>
    <ds:schemaRef ds:uri="http://schemas.microsoft.com/sharepoint/v3/contenttype/forms"/>
  </ds:schemaRefs>
</ds:datastoreItem>
</file>

<file path=customXml/itemProps3.xml><?xml version="1.0" encoding="utf-8"?>
<ds:datastoreItem xmlns:ds="http://schemas.openxmlformats.org/officeDocument/2006/customXml" ds:itemID="{F6D4D42E-C7BD-4080-9A83-56BA58F91A9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40</TotalTime>
  <Words>181</Words>
  <Application>Microsoft Office PowerPoint</Application>
  <PresentationFormat>Widescreen</PresentationFormat>
  <Paragraphs>20</Paragraphs>
  <Slides>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Arial Black</vt:lpstr>
      <vt:lpstr>Avenir Next LT Pro</vt:lpstr>
      <vt:lpstr>Avenir Next LT Pro Light</vt:lpstr>
      <vt:lpstr>Calibri</vt:lpstr>
      <vt:lpstr>Custom</vt:lpstr>
      <vt:lpstr>Telecom domain project</vt:lpstr>
      <vt:lpstr>Project objectives &amp; goals</vt:lpstr>
      <vt:lpstr>Data &amp; methodology</vt:lpstr>
      <vt:lpstr>Growth strategy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Tanishka Chavan</dc:creator>
  <cp:lastModifiedBy>Tanishka Chavan</cp:lastModifiedBy>
  <cp:revision>2</cp:revision>
  <dcterms:created xsi:type="dcterms:W3CDTF">2024-08-30T17:12:05Z</dcterms:created>
  <dcterms:modified xsi:type="dcterms:W3CDTF">2024-08-30T17:54:28Z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